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331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36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0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00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09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84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98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40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89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45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3C0F6-A78C-47FE-BFAE-3C7C06A7758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0B8B-2B4C-459D-8326-4B46779C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210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所有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卡申請管道及說明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29" y="1401543"/>
            <a:ext cx="11524595" cy="814457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574535" y="1872867"/>
            <a:ext cx="1035585" cy="539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9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663"/>
          </a:xfrm>
        </p:spPr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卡建議申請方式及流程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免費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4911" y="1443210"/>
            <a:ext cx="1938969" cy="78219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弱勢生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4911" y="2500829"/>
            <a:ext cx="1938969" cy="7821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5186649" y="1443208"/>
            <a:ext cx="1994053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學校統一彙整</a:t>
            </a:r>
            <a:endParaRPr lang="zh-TW" altLang="en-US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634689" y="1443209"/>
            <a:ext cx="1828800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向教育處申請</a:t>
            </a:r>
            <a:endParaRPr lang="zh-TW" altLang="en-US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9833472" y="1443209"/>
            <a:ext cx="1520328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領用</a:t>
            </a:r>
            <a:endParaRPr lang="en-US" altLang="zh-TW" b="1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051672" y="1443209"/>
            <a:ext cx="1850834" cy="782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填寫申請表</a:t>
            </a:r>
            <a:endParaRPr lang="zh-TW" altLang="en-US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3051672" y="2500827"/>
            <a:ext cx="1850834" cy="78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台灣之星</a:t>
            </a:r>
            <a:endParaRPr lang="zh-TW" altLang="en-US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5186649" y="4748264"/>
            <a:ext cx="1520328" cy="78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上申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5186649" y="2500825"/>
            <a:ext cx="1520328" cy="78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親至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門市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464605" y="3558442"/>
            <a:ext cx="3131087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監護人之雙證件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一定要有身分證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代理人需多帶監護人印章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9992298" y="3558442"/>
            <a:ext cx="1361501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5-10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分鐘即可領取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6158429" y="5673675"/>
            <a:ext cx="2787267" cy="10466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申請網站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www.tstartel.com/CWS/network_FreeTrial.php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9040258" y="5673674"/>
            <a:ext cx="2448956" cy="104661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宅配到府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運費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超商取貨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運費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1-3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>
            <a:stCxn id="5" idx="3"/>
            <a:endCxn id="10" idx="1"/>
          </p:cNvCxnSpPr>
          <p:nvPr/>
        </p:nvCxnSpPr>
        <p:spPr>
          <a:xfrm flipV="1">
            <a:off x="2533880" y="1834308"/>
            <a:ext cx="51779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0" idx="3"/>
            <a:endCxn id="7" idx="1"/>
          </p:cNvCxnSpPr>
          <p:nvPr/>
        </p:nvCxnSpPr>
        <p:spPr>
          <a:xfrm flipV="1">
            <a:off x="4902506" y="1834307"/>
            <a:ext cx="2841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7" idx="3"/>
            <a:endCxn id="8" idx="1"/>
          </p:cNvCxnSpPr>
          <p:nvPr/>
        </p:nvCxnSpPr>
        <p:spPr>
          <a:xfrm>
            <a:off x="7180702" y="1834307"/>
            <a:ext cx="45398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8" idx="3"/>
            <a:endCxn id="9" idx="1"/>
          </p:cNvCxnSpPr>
          <p:nvPr/>
        </p:nvCxnSpPr>
        <p:spPr>
          <a:xfrm>
            <a:off x="9463489" y="1834308"/>
            <a:ext cx="369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6" idx="3"/>
            <a:endCxn id="11" idx="1"/>
          </p:cNvCxnSpPr>
          <p:nvPr/>
        </p:nvCxnSpPr>
        <p:spPr>
          <a:xfrm flipV="1">
            <a:off x="2533880" y="2891926"/>
            <a:ext cx="517792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11" idx="3"/>
            <a:endCxn id="13" idx="1"/>
          </p:cNvCxnSpPr>
          <p:nvPr/>
        </p:nvCxnSpPr>
        <p:spPr>
          <a:xfrm flipV="1">
            <a:off x="4902506" y="2891924"/>
            <a:ext cx="284143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接點 30"/>
          <p:cNvCxnSpPr>
            <a:stCxn id="11" idx="2"/>
            <a:endCxn id="12" idx="1"/>
          </p:cNvCxnSpPr>
          <p:nvPr/>
        </p:nvCxnSpPr>
        <p:spPr>
          <a:xfrm rot="16200000" flipH="1">
            <a:off x="3653700" y="3606413"/>
            <a:ext cx="1856339" cy="120956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接點 32"/>
          <p:cNvCxnSpPr>
            <a:stCxn id="13" idx="2"/>
            <a:endCxn id="14" idx="1"/>
          </p:cNvCxnSpPr>
          <p:nvPr/>
        </p:nvCxnSpPr>
        <p:spPr>
          <a:xfrm rot="16200000" flipH="1">
            <a:off x="5839398" y="3390437"/>
            <a:ext cx="732623" cy="5177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4" idx="3"/>
            <a:endCxn id="15" idx="1"/>
          </p:cNvCxnSpPr>
          <p:nvPr/>
        </p:nvCxnSpPr>
        <p:spPr>
          <a:xfrm>
            <a:off x="9595692" y="4015645"/>
            <a:ext cx="396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肘形接點 36"/>
          <p:cNvCxnSpPr>
            <a:stCxn id="12" idx="2"/>
            <a:endCxn id="16" idx="1"/>
          </p:cNvCxnSpPr>
          <p:nvPr/>
        </p:nvCxnSpPr>
        <p:spPr>
          <a:xfrm rot="16200000" flipH="1">
            <a:off x="5719361" y="5757913"/>
            <a:ext cx="666521" cy="2116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16" idx="3"/>
            <a:endCxn id="17" idx="1"/>
          </p:cNvCxnSpPr>
          <p:nvPr/>
        </p:nvCxnSpPr>
        <p:spPr>
          <a:xfrm>
            <a:off x="8945696" y="6196982"/>
            <a:ext cx="945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橢圓 53"/>
          <p:cNvSpPr/>
          <p:nvPr/>
        </p:nvSpPr>
        <p:spPr>
          <a:xfrm>
            <a:off x="6444753" y="2319042"/>
            <a:ext cx="991633" cy="59491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推薦</a:t>
            </a:r>
            <a:endParaRPr lang="zh-TW" alt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向下箭號 1"/>
          <p:cNvSpPr/>
          <p:nvPr/>
        </p:nvSpPr>
        <p:spPr>
          <a:xfrm rot="13499634">
            <a:off x="3328013" y="3440636"/>
            <a:ext cx="528810" cy="50126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圓角矩形 2"/>
          <p:cNvSpPr/>
          <p:nvPr/>
        </p:nvSpPr>
        <p:spPr>
          <a:xfrm>
            <a:off x="1492785" y="3691266"/>
            <a:ext cx="2104222" cy="9254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需一年內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無該門市門號</a:t>
            </a:r>
            <a:endParaRPr lang="zh-TW" altLang="en-US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55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663"/>
          </a:xfrm>
        </p:spPr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卡建議申請方式及流程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7369" y="1443208"/>
            <a:ext cx="1938969" cy="7821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5186650" y="1443208"/>
            <a:ext cx="1520328" cy="9144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親至門市</a:t>
            </a:r>
            <a:endParaRPr lang="zh-TW" altLang="en-US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160964" y="1443209"/>
            <a:ext cx="2946093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監護人之雙證件</a:t>
            </a:r>
          </a:p>
          <a:p>
            <a:pPr algn="ctr"/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一定要有身分證</a:t>
            </a:r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代理人需多帶監護人印章</a:t>
            </a:r>
          </a:p>
        </p:txBody>
      </p:sp>
      <p:sp>
        <p:nvSpPr>
          <p:cNvPr id="9" name="圓角矩形 8"/>
          <p:cNvSpPr/>
          <p:nvPr/>
        </p:nvSpPr>
        <p:spPr>
          <a:xfrm>
            <a:off x="10477040" y="1443209"/>
            <a:ext cx="876759" cy="9144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領用</a:t>
            </a:r>
            <a:endParaRPr lang="en-US" altLang="zh-TW" b="1" dirty="0" smtClean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051672" y="1443209"/>
            <a:ext cx="1850834" cy="9144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亞太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電信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3051672" y="3877935"/>
            <a:ext cx="1850834" cy="9143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中華電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信</a:t>
            </a:r>
          </a:p>
        </p:txBody>
      </p:sp>
      <p:sp>
        <p:nvSpPr>
          <p:cNvPr id="12" name="圓角矩形 11"/>
          <p:cNvSpPr/>
          <p:nvPr/>
        </p:nvSpPr>
        <p:spPr>
          <a:xfrm>
            <a:off x="8339769" y="3905466"/>
            <a:ext cx="1982116" cy="9116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監護人之雙證件</a:t>
            </a:r>
          </a:p>
          <a:p>
            <a:pPr algn="ctr"/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一定要有身分證</a:t>
            </a:r>
            <a:r>
              <a:rPr lang="en-US" altLang="zh-TW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081300" y="3877927"/>
            <a:ext cx="1341534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學校開立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停課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證明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6819441" y="3905466"/>
            <a:ext cx="1201298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親至門市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10607405" y="3905466"/>
            <a:ext cx="780819" cy="9144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領用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>
            <a:stCxn id="5" idx="3"/>
            <a:endCxn id="10" idx="1"/>
          </p:cNvCxnSpPr>
          <p:nvPr/>
        </p:nvCxnSpPr>
        <p:spPr>
          <a:xfrm flipV="1">
            <a:off x="2533880" y="1834308"/>
            <a:ext cx="51779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0" idx="3"/>
            <a:endCxn id="7" idx="1"/>
          </p:cNvCxnSpPr>
          <p:nvPr/>
        </p:nvCxnSpPr>
        <p:spPr>
          <a:xfrm flipV="1">
            <a:off x="4902506" y="1834307"/>
            <a:ext cx="2841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6706977" y="1834303"/>
            <a:ext cx="45398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10107057" y="1850828"/>
            <a:ext cx="369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6422834" y="4335130"/>
            <a:ext cx="396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接點 19"/>
          <p:cNvCxnSpPr>
            <a:stCxn id="6" idx="2"/>
            <a:endCxn id="11" idx="1"/>
          </p:cNvCxnSpPr>
          <p:nvPr/>
        </p:nvCxnSpPr>
        <p:spPr>
          <a:xfrm rot="16200000" flipH="1">
            <a:off x="1239399" y="2522860"/>
            <a:ext cx="2109729" cy="151481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1" idx="3"/>
            <a:endCxn id="14" idx="1"/>
          </p:cNvCxnSpPr>
          <p:nvPr/>
        </p:nvCxnSpPr>
        <p:spPr>
          <a:xfrm flipV="1">
            <a:off x="4902506" y="4335130"/>
            <a:ext cx="178794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15" idx="3"/>
            <a:endCxn id="12" idx="1"/>
          </p:cNvCxnSpPr>
          <p:nvPr/>
        </p:nvCxnSpPr>
        <p:spPr>
          <a:xfrm flipV="1">
            <a:off x="8020739" y="4361289"/>
            <a:ext cx="319030" cy="1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12" idx="3"/>
            <a:endCxn id="17" idx="1"/>
          </p:cNvCxnSpPr>
          <p:nvPr/>
        </p:nvCxnSpPr>
        <p:spPr>
          <a:xfrm>
            <a:off x="10321885" y="4361289"/>
            <a:ext cx="285520" cy="1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67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7109548" y="3446830"/>
            <a:ext cx="2555913" cy="9533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填寫申請表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並核章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7109549" y="1562543"/>
            <a:ext cx="2555913" cy="5490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確定為弱勢生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7109549" y="2449836"/>
            <a:ext cx="2555913" cy="5490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因疫情停課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7087514" y="4848177"/>
            <a:ext cx="2577947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教育處核定後發卡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單箭頭接點 10"/>
          <p:cNvCxnSpPr>
            <a:stCxn id="4" idx="2"/>
            <a:endCxn id="5" idx="0"/>
          </p:cNvCxnSpPr>
          <p:nvPr/>
        </p:nvCxnSpPr>
        <p:spPr>
          <a:xfrm>
            <a:off x="8387506" y="2111550"/>
            <a:ext cx="0" cy="338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5" idx="2"/>
            <a:endCxn id="3" idx="0"/>
          </p:cNvCxnSpPr>
          <p:nvPr/>
        </p:nvCxnSpPr>
        <p:spPr>
          <a:xfrm flipH="1">
            <a:off x="8387505" y="2998843"/>
            <a:ext cx="1" cy="447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3" idx="2"/>
            <a:endCxn id="6" idx="0"/>
          </p:cNvCxnSpPr>
          <p:nvPr/>
        </p:nvCxnSpPr>
        <p:spPr>
          <a:xfrm flipH="1">
            <a:off x="8376488" y="4400190"/>
            <a:ext cx="11017" cy="447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圖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462" y="503616"/>
            <a:ext cx="4601253" cy="65068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弱勢生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SIM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卡借用流程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87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181</Words>
  <Application>Microsoft Office PowerPoint</Application>
  <PresentationFormat>寬螢幕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所有SIM卡申請管道及說明</vt:lpstr>
      <vt:lpstr>網路SIM卡建議申請方式及流程(免費)</vt:lpstr>
      <vt:lpstr>網路SIM卡建議申請方式及流程(一般生)</vt:lpstr>
      <vt:lpstr>弱勢生SIM卡借用流程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網路SIM卡建議申請方式及流程</dc:title>
  <dc:creator>傅祺倫</dc:creator>
  <cp:lastModifiedBy>傅祺倫</cp:lastModifiedBy>
  <cp:revision>23</cp:revision>
  <dcterms:created xsi:type="dcterms:W3CDTF">2020-03-24T06:14:12Z</dcterms:created>
  <dcterms:modified xsi:type="dcterms:W3CDTF">2020-04-07T00:50:43Z</dcterms:modified>
</cp:coreProperties>
</file>